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2430" y="-10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FE3D6-3CCB-43D2-91B7-2EDA0CABED15}" type="datetimeFigureOut">
              <a:rPr lang="de-DE" smtClean="0"/>
              <a:t>18.02.2019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44071-0D03-400B-BA0F-2578D8F7FF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6449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FE3D6-3CCB-43D2-91B7-2EDA0CABED15}" type="datetimeFigureOut">
              <a:rPr lang="de-DE" smtClean="0"/>
              <a:t>18.02.2019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44071-0D03-400B-BA0F-2578D8F7FF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1309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FE3D6-3CCB-43D2-91B7-2EDA0CABED15}" type="datetimeFigureOut">
              <a:rPr lang="de-DE" smtClean="0"/>
              <a:t>18.02.2019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44071-0D03-400B-BA0F-2578D8F7FF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1102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FE3D6-3CCB-43D2-91B7-2EDA0CABED15}" type="datetimeFigureOut">
              <a:rPr lang="de-DE" smtClean="0"/>
              <a:t>18.02.2019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44071-0D03-400B-BA0F-2578D8F7FF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9367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FE3D6-3CCB-43D2-91B7-2EDA0CABED15}" type="datetimeFigureOut">
              <a:rPr lang="de-DE" smtClean="0"/>
              <a:t>18.02.2019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44071-0D03-400B-BA0F-2578D8F7FF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7385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FE3D6-3CCB-43D2-91B7-2EDA0CABED15}" type="datetimeFigureOut">
              <a:rPr lang="de-DE" smtClean="0"/>
              <a:t>18.02.2019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44071-0D03-400B-BA0F-2578D8F7FF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2173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FE3D6-3CCB-43D2-91B7-2EDA0CABED15}" type="datetimeFigureOut">
              <a:rPr lang="de-DE" smtClean="0"/>
              <a:t>18.02.2019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44071-0D03-400B-BA0F-2578D8F7FF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3610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FE3D6-3CCB-43D2-91B7-2EDA0CABED15}" type="datetimeFigureOut">
              <a:rPr lang="de-DE" smtClean="0"/>
              <a:t>18.02.2019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44071-0D03-400B-BA0F-2578D8F7FF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9515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FE3D6-3CCB-43D2-91B7-2EDA0CABED15}" type="datetimeFigureOut">
              <a:rPr lang="de-DE" smtClean="0"/>
              <a:t>18.02.2019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44071-0D03-400B-BA0F-2578D8F7FF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5601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FE3D6-3CCB-43D2-91B7-2EDA0CABED15}" type="datetimeFigureOut">
              <a:rPr lang="de-DE" smtClean="0"/>
              <a:t>18.02.2019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44071-0D03-400B-BA0F-2578D8F7FF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6311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FE3D6-3CCB-43D2-91B7-2EDA0CABED15}" type="datetimeFigureOut">
              <a:rPr lang="de-DE" smtClean="0"/>
              <a:t>18.02.2019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44071-0D03-400B-BA0F-2578D8F7FF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628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FE3D6-3CCB-43D2-91B7-2EDA0CABED15}" type="datetimeFigureOut">
              <a:rPr lang="de-DE" smtClean="0"/>
              <a:t>18.02.2019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44071-0D03-400B-BA0F-2578D8F7FF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4107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732" t="30516" r="24250" b="29865"/>
          <a:stretch/>
        </p:blipFill>
        <p:spPr bwMode="auto">
          <a:xfrm>
            <a:off x="559728" y="319935"/>
            <a:ext cx="5976664" cy="4170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790" t="43040" r="26117" b="10659"/>
          <a:stretch/>
        </p:blipFill>
        <p:spPr bwMode="auto">
          <a:xfrm>
            <a:off x="747400" y="4524643"/>
            <a:ext cx="5251792" cy="516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5315124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A4-Papier (210x297 mm)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Windows-Benutzer</dc:creator>
  <cp:lastModifiedBy>Windows-Benutzer</cp:lastModifiedBy>
  <cp:revision>1</cp:revision>
  <dcterms:created xsi:type="dcterms:W3CDTF">2019-02-18T07:54:26Z</dcterms:created>
  <dcterms:modified xsi:type="dcterms:W3CDTF">2019-02-18T08:00:31Z</dcterms:modified>
</cp:coreProperties>
</file>